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91" r:id="rId3"/>
    <p:sldId id="292" r:id="rId4"/>
    <p:sldId id="293" r:id="rId5"/>
    <p:sldId id="294" r:id="rId6"/>
    <p:sldId id="259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us Kubisch" userId="4730eaf855bf86c6" providerId="LiveId" clId="{38375534-D131-48A5-9F2B-BEB93C855FF6}"/>
    <pc:docChg chg="undo custSel addSld modSld">
      <pc:chgData name="Markus Kubisch" userId="4730eaf855bf86c6" providerId="LiveId" clId="{38375534-D131-48A5-9F2B-BEB93C855FF6}" dt="2026-01-28T20:05:28.695" v="200" actId="14100"/>
      <pc:docMkLst>
        <pc:docMk/>
      </pc:docMkLst>
      <pc:sldChg chg="delSp modSp mod">
        <pc:chgData name="Markus Kubisch" userId="4730eaf855bf86c6" providerId="LiveId" clId="{38375534-D131-48A5-9F2B-BEB93C855FF6}" dt="2026-01-28T20:05:28.695" v="200" actId="14100"/>
        <pc:sldMkLst>
          <pc:docMk/>
          <pc:sldMk cId="240718851" sldId="259"/>
        </pc:sldMkLst>
        <pc:graphicFrameChg chg="del modGraphic">
          <ac:chgData name="Markus Kubisch" userId="4730eaf855bf86c6" providerId="LiveId" clId="{38375534-D131-48A5-9F2B-BEB93C855FF6}" dt="2026-01-28T20:04:09.929" v="190" actId="478"/>
          <ac:graphicFrameMkLst>
            <pc:docMk/>
            <pc:sldMk cId="240718851" sldId="259"/>
            <ac:graphicFrameMk id="2" creationId="{9F452B62-A5E8-51DC-0704-0D2F31A51E82}"/>
          </ac:graphicFrameMkLst>
        </pc:graphicFrameChg>
        <pc:graphicFrameChg chg="modGraphic">
          <ac:chgData name="Markus Kubisch" userId="4730eaf855bf86c6" providerId="LiveId" clId="{38375534-D131-48A5-9F2B-BEB93C855FF6}" dt="2026-01-28T20:02:51.700" v="169" actId="20577"/>
          <ac:graphicFrameMkLst>
            <pc:docMk/>
            <pc:sldMk cId="240718851" sldId="259"/>
            <ac:graphicFrameMk id="8" creationId="{D0D8DBD6-7C62-3F3A-4FA7-6C81C0F6A5ED}"/>
          </ac:graphicFrameMkLst>
        </pc:graphicFrameChg>
        <pc:graphicFrameChg chg="mod modGraphic">
          <ac:chgData name="Markus Kubisch" userId="4730eaf855bf86c6" providerId="LiveId" clId="{38375534-D131-48A5-9F2B-BEB93C855FF6}" dt="2026-01-28T20:04:37.282" v="196" actId="14734"/>
          <ac:graphicFrameMkLst>
            <pc:docMk/>
            <pc:sldMk cId="240718851" sldId="259"/>
            <ac:graphicFrameMk id="10" creationId="{1FFEB39B-3243-CEAD-3D85-E251B18AB035}"/>
          </ac:graphicFrameMkLst>
        </pc:graphicFrameChg>
        <pc:graphicFrameChg chg="mod">
          <ac:chgData name="Markus Kubisch" userId="4730eaf855bf86c6" providerId="LiveId" clId="{38375534-D131-48A5-9F2B-BEB93C855FF6}" dt="2026-01-28T20:05:01.133" v="197" actId="1076"/>
          <ac:graphicFrameMkLst>
            <pc:docMk/>
            <pc:sldMk cId="240718851" sldId="259"/>
            <ac:graphicFrameMk id="26" creationId="{87B78801-7985-41BE-FE06-AFE1849289AC}"/>
          </ac:graphicFrameMkLst>
        </pc:graphicFrameChg>
        <pc:graphicFrameChg chg="mod">
          <ac:chgData name="Markus Kubisch" userId="4730eaf855bf86c6" providerId="LiveId" clId="{38375534-D131-48A5-9F2B-BEB93C855FF6}" dt="2026-01-28T20:05:13.216" v="198" actId="1076"/>
          <ac:graphicFrameMkLst>
            <pc:docMk/>
            <pc:sldMk cId="240718851" sldId="259"/>
            <ac:graphicFrameMk id="27" creationId="{4CE73EA8-82F7-53F3-9D8D-943DA366555F}"/>
          </ac:graphicFrameMkLst>
        </pc:graphicFrameChg>
        <pc:graphicFrameChg chg="mod modGraphic">
          <ac:chgData name="Markus Kubisch" userId="4730eaf855bf86c6" providerId="LiveId" clId="{38375534-D131-48A5-9F2B-BEB93C855FF6}" dt="2026-01-28T20:05:28.695" v="200" actId="14100"/>
          <ac:graphicFrameMkLst>
            <pc:docMk/>
            <pc:sldMk cId="240718851" sldId="259"/>
            <ac:graphicFrameMk id="29" creationId="{E5F02624-22B1-A99A-F86E-FA3CFD0AB1AD}"/>
          </ac:graphicFrameMkLst>
        </pc:graphicFrameChg>
        <pc:graphicFrameChg chg="mod modGraphic">
          <ac:chgData name="Markus Kubisch" userId="4730eaf855bf86c6" providerId="LiveId" clId="{38375534-D131-48A5-9F2B-BEB93C855FF6}" dt="2026-01-28T20:03:45.423" v="186" actId="14100"/>
          <ac:graphicFrameMkLst>
            <pc:docMk/>
            <pc:sldMk cId="240718851" sldId="259"/>
            <ac:graphicFrameMk id="30" creationId="{71D90336-01C1-8CE1-41C7-19388DFF4A24}"/>
          </ac:graphicFrameMkLst>
        </pc:graphicFrameChg>
        <pc:picChg chg="mod">
          <ac:chgData name="Markus Kubisch" userId="4730eaf855bf86c6" providerId="LiveId" clId="{38375534-D131-48A5-9F2B-BEB93C855FF6}" dt="2026-01-28T20:05:01.133" v="197" actId="1076"/>
          <ac:picMkLst>
            <pc:docMk/>
            <pc:sldMk cId="240718851" sldId="259"/>
            <ac:picMk id="5" creationId="{72289F61-9FD5-90FA-E75C-F707EECF1B23}"/>
          </ac:picMkLst>
        </pc:picChg>
        <pc:picChg chg="mod">
          <ac:chgData name="Markus Kubisch" userId="4730eaf855bf86c6" providerId="LiveId" clId="{38375534-D131-48A5-9F2B-BEB93C855FF6}" dt="2026-01-28T20:05:13.216" v="198" actId="1076"/>
          <ac:picMkLst>
            <pc:docMk/>
            <pc:sldMk cId="240718851" sldId="259"/>
            <ac:picMk id="6" creationId="{626096E4-B237-7F40-E798-39CF4A849727}"/>
          </ac:picMkLst>
        </pc:picChg>
        <pc:picChg chg="mod">
          <ac:chgData name="Markus Kubisch" userId="4730eaf855bf86c6" providerId="LiveId" clId="{38375534-D131-48A5-9F2B-BEB93C855FF6}" dt="2026-01-28T20:05:28.695" v="200" actId="14100"/>
          <ac:picMkLst>
            <pc:docMk/>
            <pc:sldMk cId="240718851" sldId="259"/>
            <ac:picMk id="21" creationId="{7ABE94EF-A557-D35C-9A13-107A980B04DE}"/>
          </ac:picMkLst>
        </pc:picChg>
      </pc:sldChg>
      <pc:sldChg chg="addSp modSp mod">
        <pc:chgData name="Markus Kubisch" userId="4730eaf855bf86c6" providerId="LiveId" clId="{38375534-D131-48A5-9F2B-BEB93C855FF6}" dt="2026-01-28T20:00:59.491" v="106" actId="20577"/>
        <pc:sldMkLst>
          <pc:docMk/>
          <pc:sldMk cId="461835438" sldId="275"/>
        </pc:sldMkLst>
        <pc:spChg chg="mod">
          <ac:chgData name="Markus Kubisch" userId="4730eaf855bf86c6" providerId="LiveId" clId="{38375534-D131-48A5-9F2B-BEB93C855FF6}" dt="2026-01-28T20:00:59.491" v="106" actId="20577"/>
          <ac:spMkLst>
            <pc:docMk/>
            <pc:sldMk cId="461835438" sldId="275"/>
            <ac:spMk id="4" creationId="{7595B40F-7FBA-F88A-62AA-072831AF147F}"/>
          </ac:spMkLst>
        </pc:spChg>
      </pc:sldChg>
      <pc:sldChg chg="addSp delSp modSp mod">
        <pc:chgData name="Markus Kubisch" userId="4730eaf855bf86c6" providerId="LiveId" clId="{38375534-D131-48A5-9F2B-BEB93C855FF6}" dt="2026-01-28T20:00:51.196" v="103" actId="20577"/>
        <pc:sldMkLst>
          <pc:docMk/>
          <pc:sldMk cId="3950569990" sldId="292"/>
        </pc:sldMkLst>
        <pc:spChg chg="mod">
          <ac:chgData name="Markus Kubisch" userId="4730eaf855bf86c6" providerId="LiveId" clId="{38375534-D131-48A5-9F2B-BEB93C855FF6}" dt="2026-01-28T20:00:51.196" v="103" actId="20577"/>
          <ac:spMkLst>
            <pc:docMk/>
            <pc:sldMk cId="3950569990" sldId="292"/>
            <ac:spMk id="4" creationId="{309F0356-A478-6398-56CA-3A33DEDB3DA1}"/>
          </ac:spMkLst>
        </pc:spChg>
      </pc:sldChg>
      <pc:sldChg chg="modSp mod">
        <pc:chgData name="Markus Kubisch" userId="4730eaf855bf86c6" providerId="LiveId" clId="{38375534-D131-48A5-9F2B-BEB93C855FF6}" dt="2026-01-28T20:01:45.459" v="133" actId="255"/>
        <pc:sldMkLst>
          <pc:docMk/>
          <pc:sldMk cId="2625111680" sldId="294"/>
        </pc:sldMkLst>
        <pc:spChg chg="mod">
          <ac:chgData name="Markus Kubisch" userId="4730eaf855bf86c6" providerId="LiveId" clId="{38375534-D131-48A5-9F2B-BEB93C855FF6}" dt="2026-01-28T20:01:45.459" v="133" actId="255"/>
          <ac:spMkLst>
            <pc:docMk/>
            <pc:sldMk cId="2625111680" sldId="294"/>
            <ac:spMk id="4" creationId="{4CD1ED9E-7235-91B8-4ABA-EFC123853B0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70D71A-2D9B-B681-4E26-EFD7CFDCD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9497D64-CE2C-7823-B3B4-51504FA13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6E80BC-8CCE-3B4F-9BEF-F0330AAA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0C85FB-C533-2980-4980-18B22CD2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A5CA07-E954-11A6-A180-43CF6040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24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7BD53-AFF6-684F-A38C-9A0E0C899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CAC20B7-E1EA-B8B5-7A28-566CB4DC1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9BCB89-4F9A-0C08-A52E-09FFBD5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A4376C-8DDF-A99E-A1C5-C2573894F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29A9D7-00CE-D491-240A-3BE35472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77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18645CB-764B-9BE6-654F-C427E7115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19683A-65BD-FA98-1C2D-472AB40F2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CCBAE4-F2EE-5858-3C4F-0DA0E0D3F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53D3C8-8128-381B-ADA7-232E251A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1E8BF3-B5B5-B49D-C835-B3D33AB6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64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255B0-D3FA-744F-8D1C-1B9BE658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328392-105D-A123-C791-65C2A0855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E6426F-FA17-CD0E-DD30-84C45F70D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23F4A7-4DA8-C757-DEA3-77169ADF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F60DCC-FFEE-0768-9610-EFEDC378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00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26125-C948-6416-0E58-0B8E44F9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8D08E9-2058-5334-F4C5-1FBF0593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F3CDD5-1AFA-B977-D925-6AF727E3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E128BB-C445-2DB0-632F-A3D00A7A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F6B052-BCD2-33D3-5421-A03A0957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58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455E9-F91B-C00F-16AB-9750BCFB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BAB56B-F248-219D-1B79-F88FC8717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135A8F-0310-EDDB-4C43-0D42A6183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438D32-DAAC-F4FE-F6C3-2BA209AF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0E2A62-ED1D-F6DE-0B2D-00CFA96A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6853C37-6591-5DC7-A15D-768E9FEF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6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76BA7-6534-1A34-5C24-9439C646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45DE34-3CEA-62B9-08F3-AC8BB870A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8933EC-DAE3-DDE9-22A8-F5C01C5EB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6D1FC5-5A39-EC79-6E6C-88BE90544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4469F9C-FB2F-5703-BEBF-FF7EF2805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114D8B2-72AF-3871-71AB-167C2375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F4628FF-13D5-9F21-6731-3CC3B2F33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57F71F6-D5B0-1326-4418-5CAF8F6A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03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3B66C-E2ED-083E-0850-198FDE35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5E96A22-A1FF-DBBC-288B-D9A370E6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A706C2-09F4-3DD7-EAF5-6AE40F92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4BF83C-262B-0228-DC65-3CDC4453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71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BE3482-5BCD-6AC1-D9E6-E989919AB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AC944F3-038F-B99F-914D-299D41C0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A49225-F036-8967-9765-41734749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49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322BE8-E388-20ED-496E-B9899F9F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D48605-901E-7723-7DF6-F0EDB66CD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5B2ECA-C60B-B146-3EE5-47D3DFDE7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E8B45E-2AEE-8AB8-1431-21A611E3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79A09D-99DD-FBB0-5F0B-FECBA340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7E9B87-3F23-554B-8F44-FA588FBB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14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00B7D-0935-7AA6-769F-E1EECA1D9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926AC55-9691-8049-50DB-FF6D24B79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C26C56-A9B6-E2FB-50B9-D51F1BE1A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6FBC63-0A09-03F3-3697-D0B6B43A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D64ECF-88EF-5F02-829F-15A4430D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65FA79-23ED-AB94-D8A9-F3A165C1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460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5ACA5F-DEE9-01C7-6593-B2716142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C01A5C-E162-74AC-7DF7-3F3626ECA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0CB8C3-5935-F611-AAFD-86D14A771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964300-0C29-45BA-96DD-62D859102C97}" type="datetimeFigureOut">
              <a:rPr lang="de-DE" smtClean="0"/>
              <a:t>28.01.2026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DE1EAD-357F-D659-4579-DB6FC9E56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A460E3-0A99-954B-A264-84032B59E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023CEF-7DC2-48F8-9B6C-3CDDA430C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22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E8FF0-DD81-28B7-7753-572364541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draußen enthält.&#10;&#10;KI-generierte Inhalte können fehlerhaft sein.">
            <a:extLst>
              <a:ext uri="{FF2B5EF4-FFF2-40B4-BE49-F238E27FC236}">
                <a16:creationId xmlns:a16="http://schemas.microsoft.com/office/drawing/2014/main" id="{7514A451-043F-FC75-3FF6-C4DF8F7DD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598" y="729000"/>
            <a:ext cx="7370803" cy="5400000"/>
          </a:xfrm>
          <a:prstGeom prst="rect">
            <a:avLst/>
          </a:prstGeom>
        </p:spPr>
      </p:pic>
      <p:pic>
        <p:nvPicPr>
          <p:cNvPr id="5" name="Picture 2" descr="Lebendige grüne Feenflügel Natur Zeichentrickfilm-Symbol | Premium  KI-generierter Vektor">
            <a:extLst>
              <a:ext uri="{FF2B5EF4-FFF2-40B4-BE49-F238E27FC236}">
                <a16:creationId xmlns:a16="http://schemas.microsoft.com/office/drawing/2014/main" id="{246E8EE4-540E-BD7D-7CAD-10A016095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4"/>
          <a:stretch>
            <a:fillRect/>
          </a:stretch>
        </p:blipFill>
        <p:spPr bwMode="auto">
          <a:xfrm>
            <a:off x="5039082" y="4154486"/>
            <a:ext cx="1018615" cy="111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D6C4CF36-7296-2BC3-FC48-7C462D8AF29E}"/>
              </a:ext>
            </a:extLst>
          </p:cNvPr>
          <p:cNvSpPr/>
          <p:nvPr/>
        </p:nvSpPr>
        <p:spPr>
          <a:xfrm>
            <a:off x="4115358" y="4791537"/>
            <a:ext cx="803621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12+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723E554-5DC4-A8ED-8AD7-23DB6EB4EA41}"/>
              </a:ext>
            </a:extLst>
          </p:cNvPr>
          <p:cNvSpPr/>
          <p:nvPr/>
        </p:nvSpPr>
        <p:spPr>
          <a:xfrm>
            <a:off x="3245225" y="1520811"/>
            <a:ext cx="2705100" cy="806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b="1" dirty="0">
                <a:solidFill>
                  <a:schemeClr val="tx1"/>
                </a:solidFill>
                <a:latin typeface="Garamond" panose="02020404030301010803" pitchFamily="18" charset="0"/>
              </a:rPr>
              <a:t>Sammler</a:t>
            </a:r>
          </a:p>
        </p:txBody>
      </p:sp>
      <p:pic>
        <p:nvPicPr>
          <p:cNvPr id="1026" name="Picture 2" descr="2+ Thousand Pixie Silhouette Royalty-Free Images, Stock Photos &amp; Pictures |  Shutterstock">
            <a:extLst>
              <a:ext uri="{FF2B5EF4-FFF2-40B4-BE49-F238E27FC236}">
                <a16:creationId xmlns:a16="http://schemas.microsoft.com/office/drawing/2014/main" id="{B861D346-346D-CE08-16C2-27C814251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16978" r="3921" b="12749"/>
          <a:stretch>
            <a:fillRect/>
          </a:stretch>
        </p:blipFill>
        <p:spPr bwMode="auto">
          <a:xfrm>
            <a:off x="6441142" y="1493915"/>
            <a:ext cx="2554941" cy="21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7595B40F-7FBA-F88A-62AA-072831AF147F}"/>
              </a:ext>
            </a:extLst>
          </p:cNvPr>
          <p:cNvSpPr/>
          <p:nvPr/>
        </p:nvSpPr>
        <p:spPr>
          <a:xfrm>
            <a:off x="3245225" y="2804486"/>
            <a:ext cx="2705100" cy="806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500" dirty="0">
                <a:solidFill>
                  <a:schemeClr val="tx1"/>
                </a:solidFill>
                <a:latin typeface="Garamond" panose="02020404030301010803" pitchFamily="18" charset="0"/>
              </a:rPr>
              <a:t>Zaubern, Sammler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1B9ECAC-5574-21E2-6A32-9AEE3259C75A}"/>
              </a:ext>
            </a:extLst>
          </p:cNvPr>
          <p:cNvSpPr/>
          <p:nvPr/>
        </p:nvSpPr>
        <p:spPr>
          <a:xfrm>
            <a:off x="3245225" y="4791537"/>
            <a:ext cx="72165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6“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F7796AD-E49D-5918-553A-D2AB8A5D721B}"/>
              </a:ext>
            </a:extLst>
          </p:cNvPr>
          <p:cNvSpPr/>
          <p:nvPr/>
        </p:nvSpPr>
        <p:spPr>
          <a:xfrm>
            <a:off x="6177800" y="4786499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W4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8B2B658-1D6B-F027-F414-B52779985622}"/>
              </a:ext>
            </a:extLst>
          </p:cNvPr>
          <p:cNvSpPr/>
          <p:nvPr/>
        </p:nvSpPr>
        <p:spPr>
          <a:xfrm>
            <a:off x="7159433" y="479387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W10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81D7C76E-6B44-CB47-2503-90AF0B6CE214}"/>
              </a:ext>
            </a:extLst>
          </p:cNvPr>
          <p:cNvSpPr/>
          <p:nvPr/>
        </p:nvSpPr>
        <p:spPr>
          <a:xfrm>
            <a:off x="8141065" y="4791537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A77B7DA-6843-82A1-F145-C111E854491D}"/>
              </a:ext>
            </a:extLst>
          </p:cNvPr>
          <p:cNvSpPr/>
          <p:nvPr/>
        </p:nvSpPr>
        <p:spPr>
          <a:xfrm>
            <a:off x="3245225" y="4094886"/>
            <a:ext cx="721657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Laufen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6DDEA64B-BDBC-504A-C07A-0840B4E4186D}"/>
              </a:ext>
            </a:extLst>
          </p:cNvPr>
          <p:cNvSpPr/>
          <p:nvPr/>
        </p:nvSpPr>
        <p:spPr>
          <a:xfrm>
            <a:off x="4115362" y="4094886"/>
            <a:ext cx="803619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Angriff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97854CA6-4E56-CF3D-2EE1-3B3AFA9E7701}"/>
              </a:ext>
            </a:extLst>
          </p:cNvPr>
          <p:cNvSpPr/>
          <p:nvPr/>
        </p:nvSpPr>
        <p:spPr>
          <a:xfrm>
            <a:off x="6184525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Schaden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B29767C0-D868-7A3F-4EAE-99D473200700}"/>
              </a:ext>
            </a:extLst>
          </p:cNvPr>
          <p:cNvSpPr/>
          <p:nvPr/>
        </p:nvSpPr>
        <p:spPr>
          <a:xfrm>
            <a:off x="7159433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Block/ Geschick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70F4DD60-3A8A-0381-91A0-565658675448}"/>
              </a:ext>
            </a:extLst>
          </p:cNvPr>
          <p:cNvSpPr/>
          <p:nvPr/>
        </p:nvSpPr>
        <p:spPr>
          <a:xfrm>
            <a:off x="8141065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Zähigkeit</a:t>
            </a:r>
          </a:p>
        </p:txBody>
      </p:sp>
      <p:pic>
        <p:nvPicPr>
          <p:cNvPr id="2" name="Grafik 1" descr="Ein Bild, das Dunkelheit, Schwarz, Screenshot, Nacht enthält.">
            <a:extLst>
              <a:ext uri="{FF2B5EF4-FFF2-40B4-BE49-F238E27FC236}">
                <a16:creationId xmlns:a16="http://schemas.microsoft.com/office/drawing/2014/main" id="{13E48D5B-3769-C36D-DB58-6ED4BCB8A1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80" r="85995" b="85586"/>
          <a:stretch>
            <a:fillRect/>
          </a:stretch>
        </p:blipFill>
        <p:spPr>
          <a:xfrm>
            <a:off x="5024964" y="4154485"/>
            <a:ext cx="1040129" cy="111377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B6D17B48-F270-C41E-9552-54930A05B80A}"/>
              </a:ext>
            </a:extLst>
          </p:cNvPr>
          <p:cNvSpPr/>
          <p:nvPr/>
        </p:nvSpPr>
        <p:spPr>
          <a:xfrm>
            <a:off x="6441142" y="1493915"/>
            <a:ext cx="2554941" cy="21502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5A470E1-905A-38E8-7605-6CA823083F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247" t="12499" r="40330" b="42603"/>
          <a:stretch>
            <a:fillRect/>
          </a:stretch>
        </p:blipFill>
        <p:spPr>
          <a:xfrm>
            <a:off x="7333400" y="1707771"/>
            <a:ext cx="926511" cy="1707775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D135E186-EAA7-36BE-2873-08B6A45B97E9}"/>
              </a:ext>
            </a:extLst>
          </p:cNvPr>
          <p:cNvSpPr/>
          <p:nvPr/>
        </p:nvSpPr>
        <p:spPr>
          <a:xfrm>
            <a:off x="8108507" y="1665275"/>
            <a:ext cx="887576" cy="8224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FF87FE6-AEE1-45A2-0D65-8920267C1A7D}"/>
              </a:ext>
            </a:extLst>
          </p:cNvPr>
          <p:cNvSpPr/>
          <p:nvPr/>
        </p:nvSpPr>
        <p:spPr>
          <a:xfrm>
            <a:off x="6472720" y="2710781"/>
            <a:ext cx="887576" cy="321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835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AF5EF-AF26-770D-01F6-0B07F4482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draußen enthält.&#10;&#10;KI-generierte Inhalte können fehlerhaft sein.">
            <a:extLst>
              <a:ext uri="{FF2B5EF4-FFF2-40B4-BE49-F238E27FC236}">
                <a16:creationId xmlns:a16="http://schemas.microsoft.com/office/drawing/2014/main" id="{394AADFF-6FB1-5C69-93A4-1CB02AC0B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598" y="729000"/>
            <a:ext cx="7370803" cy="5400000"/>
          </a:xfrm>
          <a:prstGeom prst="rect">
            <a:avLst/>
          </a:prstGeom>
        </p:spPr>
      </p:pic>
      <p:pic>
        <p:nvPicPr>
          <p:cNvPr id="5" name="Picture 2" descr="Lebendige grüne Feenflügel Natur Zeichentrickfilm-Symbol | Premium  KI-generierter Vektor">
            <a:extLst>
              <a:ext uri="{FF2B5EF4-FFF2-40B4-BE49-F238E27FC236}">
                <a16:creationId xmlns:a16="http://schemas.microsoft.com/office/drawing/2014/main" id="{0BA9938D-96EA-C7C5-4F47-1AAE8EFC0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4"/>
          <a:stretch>
            <a:fillRect/>
          </a:stretch>
        </p:blipFill>
        <p:spPr bwMode="auto">
          <a:xfrm>
            <a:off x="5039082" y="4154486"/>
            <a:ext cx="1018615" cy="111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54CA008-10B5-C9D0-5716-AE7F3C027F73}"/>
              </a:ext>
            </a:extLst>
          </p:cNvPr>
          <p:cNvSpPr/>
          <p:nvPr/>
        </p:nvSpPr>
        <p:spPr>
          <a:xfrm>
            <a:off x="4115358" y="4791537"/>
            <a:ext cx="803621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8+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E30404FF-7625-FCD6-0AEA-7573032AF7D2}"/>
              </a:ext>
            </a:extLst>
          </p:cNvPr>
          <p:cNvSpPr/>
          <p:nvPr/>
        </p:nvSpPr>
        <p:spPr>
          <a:xfrm>
            <a:off x="3245225" y="1520811"/>
            <a:ext cx="2705100" cy="806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b="1" dirty="0">
                <a:solidFill>
                  <a:schemeClr val="tx1"/>
                </a:solidFill>
                <a:latin typeface="Garamond" panose="02020404030301010803" pitchFamily="18" charset="0"/>
              </a:rPr>
              <a:t>Haudegen</a:t>
            </a:r>
          </a:p>
        </p:txBody>
      </p:sp>
      <p:pic>
        <p:nvPicPr>
          <p:cNvPr id="1026" name="Picture 2" descr="2+ Thousand Pixie Silhouette Royalty-Free Images, Stock Photos &amp; Pictures |  Shutterstock">
            <a:extLst>
              <a:ext uri="{FF2B5EF4-FFF2-40B4-BE49-F238E27FC236}">
                <a16:creationId xmlns:a16="http://schemas.microsoft.com/office/drawing/2014/main" id="{9A36E942-8837-F603-317C-1BD040DA8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16978" r="3921" b="12749"/>
          <a:stretch>
            <a:fillRect/>
          </a:stretch>
        </p:blipFill>
        <p:spPr bwMode="auto">
          <a:xfrm>
            <a:off x="6441142" y="1493915"/>
            <a:ext cx="2554941" cy="21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BBE91CBF-7C41-9491-C9CF-CDB117403C9B}"/>
              </a:ext>
            </a:extLst>
          </p:cNvPr>
          <p:cNvSpPr/>
          <p:nvPr/>
        </p:nvSpPr>
        <p:spPr>
          <a:xfrm>
            <a:off x="3245225" y="2804486"/>
            <a:ext cx="2705100" cy="806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500" dirty="0">
                <a:solidFill>
                  <a:schemeClr val="tx1"/>
                </a:solidFill>
                <a:latin typeface="Garamond" panose="02020404030301010803" pitchFamily="18" charset="0"/>
              </a:rPr>
              <a:t>Rage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B581C09-69FE-3F58-FC42-A68575ECD903}"/>
              </a:ext>
            </a:extLst>
          </p:cNvPr>
          <p:cNvSpPr/>
          <p:nvPr/>
        </p:nvSpPr>
        <p:spPr>
          <a:xfrm>
            <a:off x="3245225" y="4791537"/>
            <a:ext cx="72165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6“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2F00BA4-90F8-F77B-895A-956F994D8B10}"/>
              </a:ext>
            </a:extLst>
          </p:cNvPr>
          <p:cNvSpPr/>
          <p:nvPr/>
        </p:nvSpPr>
        <p:spPr>
          <a:xfrm>
            <a:off x="6177800" y="4786499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W10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AAF86B0-DC8D-17DA-646B-90268AEFD3B2}"/>
              </a:ext>
            </a:extLst>
          </p:cNvPr>
          <p:cNvSpPr/>
          <p:nvPr/>
        </p:nvSpPr>
        <p:spPr>
          <a:xfrm>
            <a:off x="7159433" y="479387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W4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FC818EF-198D-E70F-7790-9B0AFF9EE465}"/>
              </a:ext>
            </a:extLst>
          </p:cNvPr>
          <p:cNvSpPr/>
          <p:nvPr/>
        </p:nvSpPr>
        <p:spPr>
          <a:xfrm>
            <a:off x="8141065" y="4791537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C6B57A4-2C91-C26D-172A-7ABF12271DF6}"/>
              </a:ext>
            </a:extLst>
          </p:cNvPr>
          <p:cNvSpPr/>
          <p:nvPr/>
        </p:nvSpPr>
        <p:spPr>
          <a:xfrm>
            <a:off x="3245225" y="4094886"/>
            <a:ext cx="721657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Laufen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04AA7FD7-AB07-130B-E78F-207DA2BB7B0C}"/>
              </a:ext>
            </a:extLst>
          </p:cNvPr>
          <p:cNvSpPr/>
          <p:nvPr/>
        </p:nvSpPr>
        <p:spPr>
          <a:xfrm>
            <a:off x="4115362" y="4094886"/>
            <a:ext cx="803619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Angriff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183B7B38-F84A-5CED-30D3-26094F4E3EFD}"/>
              </a:ext>
            </a:extLst>
          </p:cNvPr>
          <p:cNvSpPr/>
          <p:nvPr/>
        </p:nvSpPr>
        <p:spPr>
          <a:xfrm>
            <a:off x="6184525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Schaden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EDCEDCF5-973E-ABA6-8058-10096E57E118}"/>
              </a:ext>
            </a:extLst>
          </p:cNvPr>
          <p:cNvSpPr/>
          <p:nvPr/>
        </p:nvSpPr>
        <p:spPr>
          <a:xfrm>
            <a:off x="8141065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Zähigkeit</a:t>
            </a:r>
          </a:p>
        </p:txBody>
      </p:sp>
      <p:pic>
        <p:nvPicPr>
          <p:cNvPr id="2" name="Grafik 1" descr="Ein Bild, das Dunkelheit, Schwarz, Screenshot, Nacht enthält.">
            <a:extLst>
              <a:ext uri="{FF2B5EF4-FFF2-40B4-BE49-F238E27FC236}">
                <a16:creationId xmlns:a16="http://schemas.microsoft.com/office/drawing/2014/main" id="{A7C441A1-1350-4CF8-9A32-E361300445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80" r="85995" b="85586"/>
          <a:stretch>
            <a:fillRect/>
          </a:stretch>
        </p:blipFill>
        <p:spPr>
          <a:xfrm>
            <a:off x="5024964" y="4154485"/>
            <a:ext cx="1040129" cy="111377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6E37359-A115-1341-1527-973DC7725683}"/>
              </a:ext>
            </a:extLst>
          </p:cNvPr>
          <p:cNvSpPr/>
          <p:nvPr/>
        </p:nvSpPr>
        <p:spPr>
          <a:xfrm>
            <a:off x="6441142" y="1493915"/>
            <a:ext cx="2554941" cy="21502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7E4DB2A-EF9B-3DBB-1A6F-03A595D07A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247" t="12499" r="40330" b="42603"/>
          <a:stretch>
            <a:fillRect/>
          </a:stretch>
        </p:blipFill>
        <p:spPr>
          <a:xfrm>
            <a:off x="7333400" y="1707771"/>
            <a:ext cx="926511" cy="1707775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412F0E65-224C-78C6-96D4-4D102345D8F5}"/>
              </a:ext>
            </a:extLst>
          </p:cNvPr>
          <p:cNvSpPr/>
          <p:nvPr/>
        </p:nvSpPr>
        <p:spPr>
          <a:xfrm>
            <a:off x="8108507" y="1665275"/>
            <a:ext cx="887576" cy="8224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12EB524-63D6-65AC-D55D-0B419E30C12A}"/>
              </a:ext>
            </a:extLst>
          </p:cNvPr>
          <p:cNvSpPr/>
          <p:nvPr/>
        </p:nvSpPr>
        <p:spPr>
          <a:xfrm>
            <a:off x="6472720" y="2710781"/>
            <a:ext cx="887576" cy="321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2D428D36-30FB-60FC-8EB7-B786D75FED6C}"/>
              </a:ext>
            </a:extLst>
          </p:cNvPr>
          <p:cNvSpPr/>
          <p:nvPr/>
        </p:nvSpPr>
        <p:spPr>
          <a:xfrm>
            <a:off x="7159433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Block/ Geschick</a:t>
            </a:r>
          </a:p>
        </p:txBody>
      </p:sp>
    </p:spTree>
    <p:extLst>
      <p:ext uri="{BB962C8B-B14F-4D97-AF65-F5344CB8AC3E}">
        <p14:creationId xmlns:p14="http://schemas.microsoft.com/office/powerpoint/2010/main" val="217260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8CD3-2522-656E-62A7-FD466AC33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draußen enthält.&#10;&#10;KI-generierte Inhalte können fehlerhaft sein.">
            <a:extLst>
              <a:ext uri="{FF2B5EF4-FFF2-40B4-BE49-F238E27FC236}">
                <a16:creationId xmlns:a16="http://schemas.microsoft.com/office/drawing/2014/main" id="{A3E73BC0-0BC3-5594-2363-95BD561E6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598" y="729000"/>
            <a:ext cx="7370803" cy="5400000"/>
          </a:xfrm>
          <a:prstGeom prst="rect">
            <a:avLst/>
          </a:prstGeom>
        </p:spPr>
      </p:pic>
      <p:pic>
        <p:nvPicPr>
          <p:cNvPr id="5" name="Picture 2" descr="Lebendige grüne Feenflügel Natur Zeichentrickfilm-Symbol | Premium  KI-generierter Vektor">
            <a:extLst>
              <a:ext uri="{FF2B5EF4-FFF2-40B4-BE49-F238E27FC236}">
                <a16:creationId xmlns:a16="http://schemas.microsoft.com/office/drawing/2014/main" id="{1579E30A-9064-2319-A3E2-C20BA604B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4"/>
          <a:stretch>
            <a:fillRect/>
          </a:stretch>
        </p:blipFill>
        <p:spPr bwMode="auto">
          <a:xfrm>
            <a:off x="5039082" y="4154486"/>
            <a:ext cx="1018615" cy="111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B12F422D-B96A-85F1-D7D3-FCDFFA1F8A08}"/>
              </a:ext>
            </a:extLst>
          </p:cNvPr>
          <p:cNvSpPr/>
          <p:nvPr/>
        </p:nvSpPr>
        <p:spPr>
          <a:xfrm>
            <a:off x="4115358" y="4791537"/>
            <a:ext cx="803621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9+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AE4C4D9-9259-E381-3099-BF710D64FA04}"/>
              </a:ext>
            </a:extLst>
          </p:cNvPr>
          <p:cNvSpPr/>
          <p:nvPr/>
        </p:nvSpPr>
        <p:spPr>
          <a:xfrm>
            <a:off x="3245225" y="1520811"/>
            <a:ext cx="2705100" cy="806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b="1" dirty="0">
                <a:solidFill>
                  <a:schemeClr val="tx1"/>
                </a:solidFill>
                <a:latin typeface="Garamond" panose="02020404030301010803" pitchFamily="18" charset="0"/>
              </a:rPr>
              <a:t>Werfer</a:t>
            </a:r>
          </a:p>
        </p:txBody>
      </p:sp>
      <p:pic>
        <p:nvPicPr>
          <p:cNvPr id="1026" name="Picture 2" descr="2+ Thousand Pixie Silhouette Royalty-Free Images, Stock Photos &amp; Pictures |  Shutterstock">
            <a:extLst>
              <a:ext uri="{FF2B5EF4-FFF2-40B4-BE49-F238E27FC236}">
                <a16:creationId xmlns:a16="http://schemas.microsoft.com/office/drawing/2014/main" id="{CD4CC5CD-7EC9-1772-1D49-59CFB5FAF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16978" r="3921" b="12749"/>
          <a:stretch>
            <a:fillRect/>
          </a:stretch>
        </p:blipFill>
        <p:spPr bwMode="auto">
          <a:xfrm>
            <a:off x="6441142" y="1493915"/>
            <a:ext cx="2554941" cy="21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09F0356-A478-6398-56CA-3A33DEDB3DA1}"/>
              </a:ext>
            </a:extLst>
          </p:cNvPr>
          <p:cNvSpPr/>
          <p:nvPr/>
        </p:nvSpPr>
        <p:spPr>
          <a:xfrm>
            <a:off x="3245225" y="2804486"/>
            <a:ext cx="2705100" cy="806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500" dirty="0">
                <a:solidFill>
                  <a:schemeClr val="tx1"/>
                </a:solidFill>
                <a:latin typeface="Garamond" panose="02020404030301010803" pitchFamily="18" charset="0"/>
              </a:rPr>
              <a:t>Fernkampf 9“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CF77A50C-AED1-F9BC-81BE-4A2EEA758711}"/>
              </a:ext>
            </a:extLst>
          </p:cNvPr>
          <p:cNvSpPr/>
          <p:nvPr/>
        </p:nvSpPr>
        <p:spPr>
          <a:xfrm>
            <a:off x="3245225" y="4791537"/>
            <a:ext cx="72165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6“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B9F4629B-08F2-106B-81AA-93BAF0B497BD}"/>
              </a:ext>
            </a:extLst>
          </p:cNvPr>
          <p:cNvSpPr/>
          <p:nvPr/>
        </p:nvSpPr>
        <p:spPr>
          <a:xfrm>
            <a:off x="6177800" y="4786499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W8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4802E58C-5314-E07A-FE22-7AB174B5C923}"/>
              </a:ext>
            </a:extLst>
          </p:cNvPr>
          <p:cNvSpPr/>
          <p:nvPr/>
        </p:nvSpPr>
        <p:spPr>
          <a:xfrm>
            <a:off x="7159433" y="479387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W4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131D0AE-32FB-4864-DDBF-685B00CE0285}"/>
              </a:ext>
            </a:extLst>
          </p:cNvPr>
          <p:cNvSpPr/>
          <p:nvPr/>
        </p:nvSpPr>
        <p:spPr>
          <a:xfrm>
            <a:off x="8141065" y="4791537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96AFD5E-7697-CC54-FADE-733ED219D700}"/>
              </a:ext>
            </a:extLst>
          </p:cNvPr>
          <p:cNvSpPr/>
          <p:nvPr/>
        </p:nvSpPr>
        <p:spPr>
          <a:xfrm>
            <a:off x="3245225" y="4094886"/>
            <a:ext cx="721657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Laufen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FDAF8CBB-557D-8580-201E-B0D694937521}"/>
              </a:ext>
            </a:extLst>
          </p:cNvPr>
          <p:cNvSpPr/>
          <p:nvPr/>
        </p:nvSpPr>
        <p:spPr>
          <a:xfrm>
            <a:off x="4115362" y="4094886"/>
            <a:ext cx="803619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Angriff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245F8CFF-A5C6-2142-AF81-AA4D54EBC45E}"/>
              </a:ext>
            </a:extLst>
          </p:cNvPr>
          <p:cNvSpPr/>
          <p:nvPr/>
        </p:nvSpPr>
        <p:spPr>
          <a:xfrm>
            <a:off x="6184525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Schaden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83916B93-D858-5FE1-8306-6493465448E1}"/>
              </a:ext>
            </a:extLst>
          </p:cNvPr>
          <p:cNvSpPr/>
          <p:nvPr/>
        </p:nvSpPr>
        <p:spPr>
          <a:xfrm>
            <a:off x="8141065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Zähigkeit</a:t>
            </a:r>
          </a:p>
        </p:txBody>
      </p:sp>
      <p:pic>
        <p:nvPicPr>
          <p:cNvPr id="12" name="Grafik 11" descr="Ein Bild, das Dunkelheit, Schwarz, Screenshot, Nacht enthält.">
            <a:extLst>
              <a:ext uri="{FF2B5EF4-FFF2-40B4-BE49-F238E27FC236}">
                <a16:creationId xmlns:a16="http://schemas.microsoft.com/office/drawing/2014/main" id="{8BD53832-9C81-A0BB-57F5-043DDC71F9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80" r="85995" b="85586"/>
          <a:stretch>
            <a:fillRect/>
          </a:stretch>
        </p:blipFill>
        <p:spPr>
          <a:xfrm>
            <a:off x="5024964" y="4154485"/>
            <a:ext cx="1040129" cy="111377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562E7918-314E-5F55-22E5-ECF432BA2605}"/>
              </a:ext>
            </a:extLst>
          </p:cNvPr>
          <p:cNvSpPr/>
          <p:nvPr/>
        </p:nvSpPr>
        <p:spPr>
          <a:xfrm>
            <a:off x="6441142" y="1493915"/>
            <a:ext cx="2554941" cy="21502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76CB0AA-A3D9-E708-3075-63716F5152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247" t="12499" r="40330" b="42603"/>
          <a:stretch>
            <a:fillRect/>
          </a:stretch>
        </p:blipFill>
        <p:spPr>
          <a:xfrm>
            <a:off x="7333400" y="1707771"/>
            <a:ext cx="926511" cy="1707775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E43994E3-FE52-5934-019F-B448115E58D6}"/>
              </a:ext>
            </a:extLst>
          </p:cNvPr>
          <p:cNvSpPr/>
          <p:nvPr/>
        </p:nvSpPr>
        <p:spPr>
          <a:xfrm>
            <a:off x="8108507" y="1665275"/>
            <a:ext cx="887576" cy="8224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3F93A5E-82EB-7FBB-7161-C83F93A87D14}"/>
              </a:ext>
            </a:extLst>
          </p:cNvPr>
          <p:cNvSpPr/>
          <p:nvPr/>
        </p:nvSpPr>
        <p:spPr>
          <a:xfrm>
            <a:off x="6472720" y="2710781"/>
            <a:ext cx="887576" cy="321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7FF37803-0BC3-0E52-8B68-0A4A802E4571}"/>
              </a:ext>
            </a:extLst>
          </p:cNvPr>
          <p:cNvSpPr/>
          <p:nvPr/>
        </p:nvSpPr>
        <p:spPr>
          <a:xfrm>
            <a:off x="7159433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Block/ Geschick</a:t>
            </a:r>
          </a:p>
        </p:txBody>
      </p:sp>
    </p:spTree>
    <p:extLst>
      <p:ext uri="{BB962C8B-B14F-4D97-AF65-F5344CB8AC3E}">
        <p14:creationId xmlns:p14="http://schemas.microsoft.com/office/powerpoint/2010/main" val="395056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CDCDF-C377-B6F2-C6E4-9B94495D4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draußen enthält.&#10;&#10;KI-generierte Inhalte können fehlerhaft sein.">
            <a:extLst>
              <a:ext uri="{FF2B5EF4-FFF2-40B4-BE49-F238E27FC236}">
                <a16:creationId xmlns:a16="http://schemas.microsoft.com/office/drawing/2014/main" id="{94F4087A-439D-E5B1-E18E-8641CEBA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598" y="729000"/>
            <a:ext cx="7370803" cy="5400000"/>
          </a:xfrm>
          <a:prstGeom prst="rect">
            <a:avLst/>
          </a:prstGeom>
        </p:spPr>
      </p:pic>
      <p:pic>
        <p:nvPicPr>
          <p:cNvPr id="5" name="Picture 2" descr="Lebendige grüne Feenflügel Natur Zeichentrickfilm-Symbol | Premium  KI-generierter Vektor">
            <a:extLst>
              <a:ext uri="{FF2B5EF4-FFF2-40B4-BE49-F238E27FC236}">
                <a16:creationId xmlns:a16="http://schemas.microsoft.com/office/drawing/2014/main" id="{F4D7B0FB-79CD-2086-163B-16D319C99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4"/>
          <a:stretch>
            <a:fillRect/>
          </a:stretch>
        </p:blipFill>
        <p:spPr bwMode="auto">
          <a:xfrm>
            <a:off x="5039082" y="4154486"/>
            <a:ext cx="1018615" cy="111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1B160D08-A6B5-4F66-BF61-14FBEC7F309B}"/>
              </a:ext>
            </a:extLst>
          </p:cNvPr>
          <p:cNvSpPr/>
          <p:nvPr/>
        </p:nvSpPr>
        <p:spPr>
          <a:xfrm>
            <a:off x="4115358" y="4791537"/>
            <a:ext cx="803621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10+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44D1BD9-313B-690D-7C1E-8FD6150F3FD7}"/>
              </a:ext>
            </a:extLst>
          </p:cNvPr>
          <p:cNvSpPr/>
          <p:nvPr/>
        </p:nvSpPr>
        <p:spPr>
          <a:xfrm>
            <a:off x="3245225" y="1520811"/>
            <a:ext cx="2705100" cy="806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b="1" dirty="0">
                <a:solidFill>
                  <a:schemeClr val="tx1"/>
                </a:solidFill>
                <a:latin typeface="Garamond" panose="02020404030301010803" pitchFamily="18" charset="0"/>
              </a:rPr>
              <a:t>Läufer</a:t>
            </a:r>
          </a:p>
        </p:txBody>
      </p:sp>
      <p:pic>
        <p:nvPicPr>
          <p:cNvPr id="1026" name="Picture 2" descr="2+ Thousand Pixie Silhouette Royalty-Free Images, Stock Photos &amp; Pictures |  Shutterstock">
            <a:extLst>
              <a:ext uri="{FF2B5EF4-FFF2-40B4-BE49-F238E27FC236}">
                <a16:creationId xmlns:a16="http://schemas.microsoft.com/office/drawing/2014/main" id="{30BBD52D-110E-B807-192B-B9CA1106A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16978" r="3921" b="12749"/>
          <a:stretch>
            <a:fillRect/>
          </a:stretch>
        </p:blipFill>
        <p:spPr bwMode="auto">
          <a:xfrm>
            <a:off x="6441142" y="1493915"/>
            <a:ext cx="2554941" cy="21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76026DD-D3E0-1E59-2F71-7A7D8CEAF9AC}"/>
              </a:ext>
            </a:extLst>
          </p:cNvPr>
          <p:cNvSpPr/>
          <p:nvPr/>
        </p:nvSpPr>
        <p:spPr>
          <a:xfrm>
            <a:off x="3245225" y="2804486"/>
            <a:ext cx="2705100" cy="806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500" dirty="0">
                <a:solidFill>
                  <a:schemeClr val="tx1"/>
                </a:solidFill>
                <a:latin typeface="Garamond" panose="02020404030301010803" pitchFamily="18" charset="0"/>
              </a:rPr>
              <a:t>Agil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045D991-DE55-F242-BA28-B90D2430F566}"/>
              </a:ext>
            </a:extLst>
          </p:cNvPr>
          <p:cNvSpPr/>
          <p:nvPr/>
        </p:nvSpPr>
        <p:spPr>
          <a:xfrm>
            <a:off x="3245225" y="4791537"/>
            <a:ext cx="72165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9“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178808C-C3FB-83B8-B1C3-583458D75818}"/>
              </a:ext>
            </a:extLst>
          </p:cNvPr>
          <p:cNvSpPr/>
          <p:nvPr/>
        </p:nvSpPr>
        <p:spPr>
          <a:xfrm>
            <a:off x="6177800" y="4786499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W6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4855B9C-EE14-8490-5234-B9A7B9CAF153}"/>
              </a:ext>
            </a:extLst>
          </p:cNvPr>
          <p:cNvSpPr/>
          <p:nvPr/>
        </p:nvSpPr>
        <p:spPr>
          <a:xfrm>
            <a:off x="7159433" y="479387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W6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BC68460D-1997-00AA-AD77-B203EC9F6BDA}"/>
              </a:ext>
            </a:extLst>
          </p:cNvPr>
          <p:cNvSpPr/>
          <p:nvPr/>
        </p:nvSpPr>
        <p:spPr>
          <a:xfrm>
            <a:off x="8141065" y="4791537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CD7D3EB-19A3-7A3E-2A72-C43A10A7B403}"/>
              </a:ext>
            </a:extLst>
          </p:cNvPr>
          <p:cNvSpPr/>
          <p:nvPr/>
        </p:nvSpPr>
        <p:spPr>
          <a:xfrm>
            <a:off x="3245225" y="4094886"/>
            <a:ext cx="721657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Laufen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BC062F44-203A-3E60-8B0D-34F05DE0B415}"/>
              </a:ext>
            </a:extLst>
          </p:cNvPr>
          <p:cNvSpPr/>
          <p:nvPr/>
        </p:nvSpPr>
        <p:spPr>
          <a:xfrm>
            <a:off x="4115362" y="4094886"/>
            <a:ext cx="803619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Angriff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0E7D0113-1438-B5EF-1FB3-1E6B9D4FE969}"/>
              </a:ext>
            </a:extLst>
          </p:cNvPr>
          <p:cNvSpPr/>
          <p:nvPr/>
        </p:nvSpPr>
        <p:spPr>
          <a:xfrm>
            <a:off x="6184525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Schaden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B831A398-31BA-0EB6-9399-D5150FC024F4}"/>
              </a:ext>
            </a:extLst>
          </p:cNvPr>
          <p:cNvSpPr/>
          <p:nvPr/>
        </p:nvSpPr>
        <p:spPr>
          <a:xfrm>
            <a:off x="8141065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Zähigkeit</a:t>
            </a:r>
          </a:p>
        </p:txBody>
      </p:sp>
      <p:pic>
        <p:nvPicPr>
          <p:cNvPr id="2" name="Grafik 1" descr="Ein Bild, das Dunkelheit, Schwarz, Screenshot, Nacht enthält.">
            <a:extLst>
              <a:ext uri="{FF2B5EF4-FFF2-40B4-BE49-F238E27FC236}">
                <a16:creationId xmlns:a16="http://schemas.microsoft.com/office/drawing/2014/main" id="{7900C48A-A31B-AF6F-4D9F-907617A1DB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80" r="85995" b="85586"/>
          <a:stretch>
            <a:fillRect/>
          </a:stretch>
        </p:blipFill>
        <p:spPr>
          <a:xfrm>
            <a:off x="5024964" y="4154485"/>
            <a:ext cx="1040129" cy="111377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D4F74A8-D48C-C3B3-4791-EDCBE7DA84B7}"/>
              </a:ext>
            </a:extLst>
          </p:cNvPr>
          <p:cNvSpPr/>
          <p:nvPr/>
        </p:nvSpPr>
        <p:spPr>
          <a:xfrm>
            <a:off x="6441142" y="1493915"/>
            <a:ext cx="2554941" cy="21502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54081B5-9B04-DA79-A016-8BA813E9C6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247" t="12499" r="40330" b="42603"/>
          <a:stretch>
            <a:fillRect/>
          </a:stretch>
        </p:blipFill>
        <p:spPr>
          <a:xfrm>
            <a:off x="7333400" y="1707771"/>
            <a:ext cx="926511" cy="1707775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548453A0-AABC-C80C-D7F4-E555C6AB0827}"/>
              </a:ext>
            </a:extLst>
          </p:cNvPr>
          <p:cNvSpPr/>
          <p:nvPr/>
        </p:nvSpPr>
        <p:spPr>
          <a:xfrm>
            <a:off x="8108507" y="1665275"/>
            <a:ext cx="887576" cy="8224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8C069F1-B2A3-EFF4-6794-C53B55112D30}"/>
              </a:ext>
            </a:extLst>
          </p:cNvPr>
          <p:cNvSpPr/>
          <p:nvPr/>
        </p:nvSpPr>
        <p:spPr>
          <a:xfrm>
            <a:off x="6472720" y="2710781"/>
            <a:ext cx="887576" cy="321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AA1772AB-DA91-9CC8-2043-6993750DE279}"/>
              </a:ext>
            </a:extLst>
          </p:cNvPr>
          <p:cNvSpPr/>
          <p:nvPr/>
        </p:nvSpPr>
        <p:spPr>
          <a:xfrm>
            <a:off x="7159433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Block/ Geschick</a:t>
            </a:r>
          </a:p>
        </p:txBody>
      </p:sp>
    </p:spTree>
    <p:extLst>
      <p:ext uri="{BB962C8B-B14F-4D97-AF65-F5344CB8AC3E}">
        <p14:creationId xmlns:p14="http://schemas.microsoft.com/office/powerpoint/2010/main" val="126774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ED413-4842-0F83-CBEE-0719EBD22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draußen enthält.&#10;&#10;KI-generierte Inhalte können fehlerhaft sein.">
            <a:extLst>
              <a:ext uri="{FF2B5EF4-FFF2-40B4-BE49-F238E27FC236}">
                <a16:creationId xmlns:a16="http://schemas.microsoft.com/office/drawing/2014/main" id="{008AECD9-78D2-B7EB-4808-0A2A06898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598" y="729000"/>
            <a:ext cx="7370803" cy="5400000"/>
          </a:xfrm>
          <a:prstGeom prst="rect">
            <a:avLst/>
          </a:prstGeom>
        </p:spPr>
      </p:pic>
      <p:pic>
        <p:nvPicPr>
          <p:cNvPr id="5" name="Picture 2" descr="Lebendige grüne Feenflügel Natur Zeichentrickfilm-Symbol | Premium  KI-generierter Vektor">
            <a:extLst>
              <a:ext uri="{FF2B5EF4-FFF2-40B4-BE49-F238E27FC236}">
                <a16:creationId xmlns:a16="http://schemas.microsoft.com/office/drawing/2014/main" id="{4C4B24BE-08AD-9E23-6E4C-A71D3D933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4"/>
          <a:stretch>
            <a:fillRect/>
          </a:stretch>
        </p:blipFill>
        <p:spPr bwMode="auto">
          <a:xfrm>
            <a:off x="5039082" y="4154486"/>
            <a:ext cx="1018615" cy="111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24C1F2D5-E62E-6969-43FF-9BFBCAF2C572}"/>
              </a:ext>
            </a:extLst>
          </p:cNvPr>
          <p:cNvSpPr/>
          <p:nvPr/>
        </p:nvSpPr>
        <p:spPr>
          <a:xfrm>
            <a:off x="4115358" y="4791537"/>
            <a:ext cx="803621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11+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2A2B81F2-E3AE-B5C1-EE46-5166BA6C25FC}"/>
              </a:ext>
            </a:extLst>
          </p:cNvPr>
          <p:cNvSpPr/>
          <p:nvPr/>
        </p:nvSpPr>
        <p:spPr>
          <a:xfrm>
            <a:off x="3245225" y="1520811"/>
            <a:ext cx="2705100" cy="806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b="1" dirty="0">
                <a:solidFill>
                  <a:schemeClr val="tx1"/>
                </a:solidFill>
                <a:latin typeface="Garamond" panose="02020404030301010803" pitchFamily="18" charset="0"/>
              </a:rPr>
              <a:t>Trickser</a:t>
            </a:r>
          </a:p>
        </p:txBody>
      </p:sp>
      <p:pic>
        <p:nvPicPr>
          <p:cNvPr id="1026" name="Picture 2" descr="2+ Thousand Pixie Silhouette Royalty-Free Images, Stock Photos &amp; Pictures |  Shutterstock">
            <a:extLst>
              <a:ext uri="{FF2B5EF4-FFF2-40B4-BE49-F238E27FC236}">
                <a16:creationId xmlns:a16="http://schemas.microsoft.com/office/drawing/2014/main" id="{90B24A11-564E-B4D6-6FFC-3B9F5409C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16978" r="3921" b="12749"/>
          <a:stretch>
            <a:fillRect/>
          </a:stretch>
        </p:blipFill>
        <p:spPr bwMode="auto">
          <a:xfrm>
            <a:off x="6441142" y="1493915"/>
            <a:ext cx="2554941" cy="21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4CD1ED9E-7235-91B8-4ABA-EFC123853B09}"/>
              </a:ext>
            </a:extLst>
          </p:cNvPr>
          <p:cNvSpPr/>
          <p:nvPr/>
        </p:nvSpPr>
        <p:spPr>
          <a:xfrm>
            <a:off x="3245225" y="2804486"/>
            <a:ext cx="2705100" cy="8068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tx1"/>
                </a:solidFill>
                <a:latin typeface="Garamond" panose="02020404030301010803" pitchFamily="18" charset="0"/>
              </a:rPr>
              <a:t>Zaubern, Hypnose 9“, Fernkampf 9“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4DA7DF43-A9E6-E824-6237-2ED3E4B86470}"/>
              </a:ext>
            </a:extLst>
          </p:cNvPr>
          <p:cNvSpPr/>
          <p:nvPr/>
        </p:nvSpPr>
        <p:spPr>
          <a:xfrm>
            <a:off x="3245225" y="4791537"/>
            <a:ext cx="72165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6“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A90FBE8-BDC8-0F97-541E-16F25C0F091C}"/>
              </a:ext>
            </a:extLst>
          </p:cNvPr>
          <p:cNvSpPr/>
          <p:nvPr/>
        </p:nvSpPr>
        <p:spPr>
          <a:xfrm>
            <a:off x="6177800" y="4786499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W4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06990BE0-EA91-AB54-7F69-24073543A634}"/>
              </a:ext>
            </a:extLst>
          </p:cNvPr>
          <p:cNvSpPr/>
          <p:nvPr/>
        </p:nvSpPr>
        <p:spPr>
          <a:xfrm>
            <a:off x="7159433" y="479387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W8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BFB6D87-C445-994B-F0E0-47A4E6DA603D}"/>
              </a:ext>
            </a:extLst>
          </p:cNvPr>
          <p:cNvSpPr/>
          <p:nvPr/>
        </p:nvSpPr>
        <p:spPr>
          <a:xfrm>
            <a:off x="8141065" y="4791537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2FD76B5-489C-2C64-0ED0-20A8F5E130E9}"/>
              </a:ext>
            </a:extLst>
          </p:cNvPr>
          <p:cNvSpPr/>
          <p:nvPr/>
        </p:nvSpPr>
        <p:spPr>
          <a:xfrm>
            <a:off x="3245225" y="4094886"/>
            <a:ext cx="721657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Laufen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1BD729EB-CC2B-8F4E-CD08-9B025F9CFD63}"/>
              </a:ext>
            </a:extLst>
          </p:cNvPr>
          <p:cNvSpPr/>
          <p:nvPr/>
        </p:nvSpPr>
        <p:spPr>
          <a:xfrm>
            <a:off x="4115362" y="4094886"/>
            <a:ext cx="803619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Angriff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1CD84AE9-379B-680B-FA09-9518F3520226}"/>
              </a:ext>
            </a:extLst>
          </p:cNvPr>
          <p:cNvSpPr/>
          <p:nvPr/>
        </p:nvSpPr>
        <p:spPr>
          <a:xfrm>
            <a:off x="6184525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Schaden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AC920CA2-1938-7B54-9469-79A4EA2B7A2C}"/>
              </a:ext>
            </a:extLst>
          </p:cNvPr>
          <p:cNvSpPr/>
          <p:nvPr/>
        </p:nvSpPr>
        <p:spPr>
          <a:xfrm>
            <a:off x="8141065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Zähigkeit</a:t>
            </a:r>
          </a:p>
        </p:txBody>
      </p:sp>
      <p:pic>
        <p:nvPicPr>
          <p:cNvPr id="2" name="Grafik 1" descr="Ein Bild, das Dunkelheit, Schwarz, Screenshot, Nacht enthält.">
            <a:extLst>
              <a:ext uri="{FF2B5EF4-FFF2-40B4-BE49-F238E27FC236}">
                <a16:creationId xmlns:a16="http://schemas.microsoft.com/office/drawing/2014/main" id="{94FD2220-610E-7B36-366E-9BC4E9E8E1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80" r="85995" b="85586"/>
          <a:stretch>
            <a:fillRect/>
          </a:stretch>
        </p:blipFill>
        <p:spPr>
          <a:xfrm>
            <a:off x="5024964" y="4154485"/>
            <a:ext cx="1040129" cy="1113770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7B3A1605-A7AD-F9C7-F851-5C71DB2002C9}"/>
              </a:ext>
            </a:extLst>
          </p:cNvPr>
          <p:cNvSpPr/>
          <p:nvPr/>
        </p:nvSpPr>
        <p:spPr>
          <a:xfrm>
            <a:off x="6441142" y="1493915"/>
            <a:ext cx="2554941" cy="21502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8E6F65B-D084-C7E8-4D1E-FEBCDBD6A0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247" t="12499" r="40330" b="42603"/>
          <a:stretch>
            <a:fillRect/>
          </a:stretch>
        </p:blipFill>
        <p:spPr>
          <a:xfrm>
            <a:off x="7333400" y="1707771"/>
            <a:ext cx="926511" cy="170777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8AEB33E5-16C7-81FA-94D9-E87A6522EBDF}"/>
              </a:ext>
            </a:extLst>
          </p:cNvPr>
          <p:cNvSpPr/>
          <p:nvPr/>
        </p:nvSpPr>
        <p:spPr>
          <a:xfrm>
            <a:off x="8108507" y="1665275"/>
            <a:ext cx="887576" cy="8224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1B0BBCC-76B1-858B-7231-705ACDED6451}"/>
              </a:ext>
            </a:extLst>
          </p:cNvPr>
          <p:cNvSpPr/>
          <p:nvPr/>
        </p:nvSpPr>
        <p:spPr>
          <a:xfrm>
            <a:off x="6472720" y="2710781"/>
            <a:ext cx="887576" cy="321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337EB573-041D-87A4-AE6D-51724E36777C}"/>
              </a:ext>
            </a:extLst>
          </p:cNvPr>
          <p:cNvSpPr/>
          <p:nvPr/>
        </p:nvSpPr>
        <p:spPr>
          <a:xfrm>
            <a:off x="7159433" y="4094886"/>
            <a:ext cx="887576" cy="481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Garamond" panose="02020404030301010803" pitchFamily="18" charset="0"/>
              </a:rPr>
              <a:t>Block/ Geschick</a:t>
            </a:r>
          </a:p>
        </p:txBody>
      </p:sp>
    </p:spTree>
    <p:extLst>
      <p:ext uri="{BB962C8B-B14F-4D97-AF65-F5344CB8AC3E}">
        <p14:creationId xmlns:p14="http://schemas.microsoft.com/office/powerpoint/2010/main" val="262511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>
            <a:extLst>
              <a:ext uri="{FF2B5EF4-FFF2-40B4-BE49-F238E27FC236}">
                <a16:creationId xmlns:a16="http://schemas.microsoft.com/office/drawing/2014/main" id="{ECA03DFC-7FC4-C0FE-EC3A-58BB9E1FD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1" b="12339"/>
          <a:stretch/>
        </p:blipFill>
        <p:spPr>
          <a:xfrm>
            <a:off x="0" y="0"/>
            <a:ext cx="12194966" cy="6858000"/>
          </a:xfrm>
          <a:prstGeom prst="rect">
            <a:avLst/>
          </a:prstGeom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0D8DBD6-7C62-3F3A-4FA7-6C81C0F6A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202094"/>
              </p:ext>
            </p:extLst>
          </p:nvPr>
        </p:nvGraphicFramePr>
        <p:xfrm>
          <a:off x="237805" y="326424"/>
          <a:ext cx="11716389" cy="3780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284">
                  <a:extLst>
                    <a:ext uri="{9D8B030D-6E8A-4147-A177-3AD203B41FA5}">
                      <a16:colId xmlns:a16="http://schemas.microsoft.com/office/drawing/2014/main" val="1278703218"/>
                    </a:ext>
                  </a:extLst>
                </a:gridCol>
                <a:gridCol w="1145407">
                  <a:extLst>
                    <a:ext uri="{9D8B030D-6E8A-4147-A177-3AD203B41FA5}">
                      <a16:colId xmlns:a16="http://schemas.microsoft.com/office/drawing/2014/main" val="1108524445"/>
                    </a:ext>
                  </a:extLst>
                </a:gridCol>
                <a:gridCol w="1276563">
                  <a:extLst>
                    <a:ext uri="{9D8B030D-6E8A-4147-A177-3AD203B41FA5}">
                      <a16:colId xmlns:a16="http://schemas.microsoft.com/office/drawing/2014/main" val="2357546863"/>
                    </a:ext>
                  </a:extLst>
                </a:gridCol>
                <a:gridCol w="1339491">
                  <a:extLst>
                    <a:ext uri="{9D8B030D-6E8A-4147-A177-3AD203B41FA5}">
                      <a16:colId xmlns:a16="http://schemas.microsoft.com/office/drawing/2014/main" val="238267445"/>
                    </a:ext>
                  </a:extLst>
                </a:gridCol>
                <a:gridCol w="1428224">
                  <a:extLst>
                    <a:ext uri="{9D8B030D-6E8A-4147-A177-3AD203B41FA5}">
                      <a16:colId xmlns:a16="http://schemas.microsoft.com/office/drawing/2014/main" val="1920688803"/>
                    </a:ext>
                  </a:extLst>
                </a:gridCol>
                <a:gridCol w="1619125">
                  <a:extLst>
                    <a:ext uri="{9D8B030D-6E8A-4147-A177-3AD203B41FA5}">
                      <a16:colId xmlns:a16="http://schemas.microsoft.com/office/drawing/2014/main" val="3981325153"/>
                    </a:ext>
                  </a:extLst>
                </a:gridCol>
                <a:gridCol w="3157295">
                  <a:extLst>
                    <a:ext uri="{9D8B030D-6E8A-4147-A177-3AD203B41FA5}">
                      <a16:colId xmlns:a16="http://schemas.microsoft.com/office/drawing/2014/main" val="4262348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Charakter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Laufen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Angriff (W20)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Schaden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Geschick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Zähigkeit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Eigenschaften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28729"/>
                  </a:ext>
                </a:extLst>
              </a:tr>
              <a:tr h="5799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Garamond" panose="02020404030301010803" pitchFamily="18" charset="0"/>
                        </a:rPr>
                        <a:t>Sammler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6“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12+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W4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Garamond" panose="02020404030301010803" pitchFamily="18" charset="0"/>
                        </a:rPr>
                        <a:t>W10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Garamond" panose="02020404030301010803" pitchFamily="18" charset="0"/>
                        </a:rPr>
                        <a:t>Zaubern, Sammler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7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Garamond" panose="02020404030301010803" pitchFamily="18" charset="0"/>
                        </a:rPr>
                        <a:t>Trickser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6“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11+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W4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Garamond" panose="02020404030301010803" pitchFamily="18" charset="0"/>
                        </a:rPr>
                        <a:t>W8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Garamond" panose="02020404030301010803" pitchFamily="18" charset="0"/>
                        </a:rPr>
                        <a:t>Zaubern, Hypnose 9“, Fernkampf 9“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938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Garamond" panose="02020404030301010803" pitchFamily="18" charset="0"/>
                        </a:rPr>
                        <a:t>Läufer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9“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10+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W6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Garamond" panose="02020404030301010803" pitchFamily="18" charset="0"/>
                        </a:rPr>
                        <a:t>W6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Garamond" panose="02020404030301010803" pitchFamily="18" charset="0"/>
                        </a:rPr>
                        <a:t>Agil</a:t>
                      </a:r>
                    </a:p>
                    <a:p>
                      <a:endParaRPr lang="de-DE" sz="1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894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Garamond" panose="02020404030301010803" pitchFamily="18" charset="0"/>
                        </a:rPr>
                        <a:t>Schütze/Werfer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6“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9+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W8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Garamond" panose="02020404030301010803" pitchFamily="18" charset="0"/>
                        </a:rPr>
                        <a:t>W4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Garamond" panose="02020404030301010803" pitchFamily="18" charset="0"/>
                        </a:rPr>
                        <a:t>Fernkampf 9“</a:t>
                      </a:r>
                    </a:p>
                    <a:p>
                      <a:endParaRPr lang="de-DE" sz="1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07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Garamond" panose="02020404030301010803" pitchFamily="18" charset="0"/>
                        </a:rPr>
                        <a:t>Haudegen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6“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8+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W10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Garamond" panose="02020404030301010803" pitchFamily="18" charset="0"/>
                        </a:rPr>
                        <a:t>W4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Garamond" panose="02020404030301010803" pitchFamily="18" charset="0"/>
                        </a:rPr>
                        <a:t>Rage</a:t>
                      </a:r>
                    </a:p>
                    <a:p>
                      <a:endParaRPr lang="de-DE" sz="1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925385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FFEB39B-3243-CEAD-3D85-E251B18AB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978275"/>
              </p:ext>
            </p:extLst>
          </p:nvPr>
        </p:nvGraphicFramePr>
        <p:xfrm>
          <a:off x="237805" y="4230471"/>
          <a:ext cx="1119047" cy="140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047">
                  <a:extLst>
                    <a:ext uri="{9D8B030D-6E8A-4147-A177-3AD203B41FA5}">
                      <a16:colId xmlns:a16="http://schemas.microsoft.com/office/drawing/2014/main" val="1278703218"/>
                    </a:ext>
                  </a:extLst>
                </a:gridCol>
              </a:tblGrid>
              <a:tr h="931464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aramond" panose="02020404030301010803" pitchFamily="18" charset="0"/>
                        </a:rPr>
                        <a:t>Zauber wirken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28729"/>
                  </a:ext>
                </a:extLst>
              </a:tr>
              <a:tr h="4712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aramond" panose="02020404030301010803" pitchFamily="18" charset="0"/>
                        </a:rPr>
                        <a:t>W12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77487"/>
                  </a:ext>
                </a:extLst>
              </a:tr>
            </a:tbl>
          </a:graphicData>
        </a:graphic>
      </p:graphicFrame>
      <p:graphicFrame>
        <p:nvGraphicFramePr>
          <p:cNvPr id="26" name="Tabelle 25">
            <a:extLst>
              <a:ext uri="{FF2B5EF4-FFF2-40B4-BE49-F238E27FC236}">
                <a16:creationId xmlns:a16="http://schemas.microsoft.com/office/drawing/2014/main" id="{87B78801-7985-41BE-FE06-AFE184928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318348"/>
              </p:ext>
            </p:extLst>
          </p:nvPr>
        </p:nvGraphicFramePr>
        <p:xfrm>
          <a:off x="1635983" y="4228297"/>
          <a:ext cx="226309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164">
                  <a:extLst>
                    <a:ext uri="{9D8B030D-6E8A-4147-A177-3AD203B41FA5}">
                      <a16:colId xmlns:a16="http://schemas.microsoft.com/office/drawing/2014/main" val="1278703218"/>
                    </a:ext>
                  </a:extLst>
                </a:gridCol>
                <a:gridCol w="1583929">
                  <a:extLst>
                    <a:ext uri="{9D8B030D-6E8A-4147-A177-3AD203B41FA5}">
                      <a16:colId xmlns:a16="http://schemas.microsoft.com/office/drawing/2014/main" val="5059714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aramond" panose="02020404030301010803" pitchFamily="18" charset="0"/>
                        </a:rPr>
                        <a:t>     Hypnotisieren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latin typeface="Algerian" panose="04020705040A02060702" pitchFamily="8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2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aramond" panose="02020404030301010803" pitchFamily="18" charset="0"/>
                        </a:rPr>
                        <a:t>Frei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solidFill>
                            <a:srgbClr val="C00000"/>
                          </a:solidFill>
                          <a:latin typeface="Garamond" panose="02020404030301010803" pitchFamily="18" charset="0"/>
                        </a:rPr>
                        <a:t>Hypnotisiert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7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aramond" panose="02020404030301010803" pitchFamily="18" charset="0"/>
                        </a:rPr>
                        <a:t>4+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aramond" panose="02020404030301010803" pitchFamily="18" charset="0"/>
                        </a:rPr>
                        <a:t>6+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753894"/>
                  </a:ext>
                </a:extLst>
              </a:tr>
            </a:tbl>
          </a:graphicData>
        </a:graphic>
      </p:graphicFrame>
      <p:graphicFrame>
        <p:nvGraphicFramePr>
          <p:cNvPr id="27" name="Tabelle 26">
            <a:extLst>
              <a:ext uri="{FF2B5EF4-FFF2-40B4-BE49-F238E27FC236}">
                <a16:creationId xmlns:a16="http://schemas.microsoft.com/office/drawing/2014/main" id="{4CE73EA8-82F7-53F3-9D8D-943DA3665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434773"/>
              </p:ext>
            </p:extLst>
          </p:nvPr>
        </p:nvGraphicFramePr>
        <p:xfrm>
          <a:off x="4172829" y="4225920"/>
          <a:ext cx="257579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226">
                  <a:extLst>
                    <a:ext uri="{9D8B030D-6E8A-4147-A177-3AD203B41FA5}">
                      <a16:colId xmlns:a16="http://schemas.microsoft.com/office/drawing/2014/main" val="1278703218"/>
                    </a:ext>
                  </a:extLst>
                </a:gridCol>
                <a:gridCol w="1544564">
                  <a:extLst>
                    <a:ext uri="{9D8B030D-6E8A-4147-A177-3AD203B41FA5}">
                      <a16:colId xmlns:a16="http://schemas.microsoft.com/office/drawing/2014/main" val="5059714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de-DE" sz="2000" dirty="0">
                          <a:latin typeface="Garamond" panose="02020404030301010803" pitchFamily="18" charset="0"/>
                        </a:rPr>
                        <a:t>         Sammeln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latin typeface="Algerian" panose="04020705040A02060702" pitchFamily="8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2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aramond" panose="02020404030301010803" pitchFamily="18" charset="0"/>
                        </a:rPr>
                        <a:t>Frei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aramond" panose="02020404030301010803" pitchFamily="18" charset="0"/>
                        </a:rPr>
                        <a:t>Hypnotisiert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7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aramond" panose="02020404030301010803" pitchFamily="18" charset="0"/>
                        </a:rPr>
                        <a:t>5+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aramond" panose="02020404030301010803" pitchFamily="18" charset="0"/>
                        </a:rPr>
                        <a:t>4+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753894"/>
                  </a:ext>
                </a:extLst>
              </a:tr>
            </a:tbl>
          </a:graphicData>
        </a:graphic>
      </p:graphicFrame>
      <p:graphicFrame>
        <p:nvGraphicFramePr>
          <p:cNvPr id="29" name="Tabelle 28">
            <a:extLst>
              <a:ext uri="{FF2B5EF4-FFF2-40B4-BE49-F238E27FC236}">
                <a16:creationId xmlns:a16="http://schemas.microsoft.com/office/drawing/2014/main" id="{E5F02624-22B1-A99A-F86E-FA3CFD0AB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52081"/>
              </p:ext>
            </p:extLst>
          </p:nvPr>
        </p:nvGraphicFramePr>
        <p:xfrm>
          <a:off x="7022372" y="4225920"/>
          <a:ext cx="493182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1820">
                  <a:extLst>
                    <a:ext uri="{9D8B030D-6E8A-4147-A177-3AD203B41FA5}">
                      <a16:colId xmlns:a16="http://schemas.microsoft.com/office/drawing/2014/main" val="12787032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aramond" panose="02020404030301010803" pitchFamily="18" charset="0"/>
                        </a:rPr>
                        <a:t>Gegenschlag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2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aramond" panose="02020404030301010803" pitchFamily="18" charset="0"/>
                        </a:rPr>
                        <a:t>Wenn Angreifer natürliche 1 wirft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7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Garamond" panose="02020404030301010803" pitchFamily="18" charset="0"/>
                        </a:rPr>
                        <a:t>Im Nahkampf befindliches Modell verlässt den Kampf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753894"/>
                  </a:ext>
                </a:extLst>
              </a:tr>
            </a:tbl>
          </a:graphicData>
        </a:graphic>
      </p:graphicFrame>
      <p:graphicFrame>
        <p:nvGraphicFramePr>
          <p:cNvPr id="30" name="Tabelle 29">
            <a:extLst>
              <a:ext uri="{FF2B5EF4-FFF2-40B4-BE49-F238E27FC236}">
                <a16:creationId xmlns:a16="http://schemas.microsoft.com/office/drawing/2014/main" id="{71D90336-01C1-8CE1-41C7-19388DFF4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802465"/>
              </p:ext>
            </p:extLst>
          </p:nvPr>
        </p:nvGraphicFramePr>
        <p:xfrm>
          <a:off x="237804" y="5839883"/>
          <a:ext cx="11716388" cy="810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113">
                  <a:extLst>
                    <a:ext uri="{9D8B030D-6E8A-4147-A177-3AD203B41FA5}">
                      <a16:colId xmlns:a16="http://schemas.microsoft.com/office/drawing/2014/main" val="1278703218"/>
                    </a:ext>
                  </a:extLst>
                </a:gridCol>
                <a:gridCol w="1290206">
                  <a:extLst>
                    <a:ext uri="{9D8B030D-6E8A-4147-A177-3AD203B41FA5}">
                      <a16:colId xmlns:a16="http://schemas.microsoft.com/office/drawing/2014/main" val="1108524445"/>
                    </a:ext>
                  </a:extLst>
                </a:gridCol>
                <a:gridCol w="1226470">
                  <a:extLst>
                    <a:ext uri="{9D8B030D-6E8A-4147-A177-3AD203B41FA5}">
                      <a16:colId xmlns:a16="http://schemas.microsoft.com/office/drawing/2014/main" val="793376474"/>
                    </a:ext>
                  </a:extLst>
                </a:gridCol>
                <a:gridCol w="2679808">
                  <a:extLst>
                    <a:ext uri="{9D8B030D-6E8A-4147-A177-3AD203B41FA5}">
                      <a16:colId xmlns:a16="http://schemas.microsoft.com/office/drawing/2014/main" val="1759511203"/>
                    </a:ext>
                  </a:extLst>
                </a:gridCol>
                <a:gridCol w="1017689">
                  <a:extLst>
                    <a:ext uri="{9D8B030D-6E8A-4147-A177-3AD203B41FA5}">
                      <a16:colId xmlns:a16="http://schemas.microsoft.com/office/drawing/2014/main" val="1926362462"/>
                    </a:ext>
                  </a:extLst>
                </a:gridCol>
                <a:gridCol w="1684204">
                  <a:extLst>
                    <a:ext uri="{9D8B030D-6E8A-4147-A177-3AD203B41FA5}">
                      <a16:colId xmlns:a16="http://schemas.microsoft.com/office/drawing/2014/main" val="322465195"/>
                    </a:ext>
                  </a:extLst>
                </a:gridCol>
                <a:gridCol w="2151898">
                  <a:extLst>
                    <a:ext uri="{9D8B030D-6E8A-4147-A177-3AD203B41FA5}">
                      <a16:colId xmlns:a16="http://schemas.microsoft.com/office/drawing/2014/main" val="3207813580"/>
                    </a:ext>
                  </a:extLst>
                </a:gridCol>
              </a:tblGrid>
              <a:tr h="305536">
                <a:tc gridSpan="7"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aramond" panose="02020404030301010803" pitchFamily="18" charset="0"/>
                        </a:rPr>
                        <a:t>Im Nahkampf mit einem gegnerischen Modell darf man </a:t>
                      </a:r>
                      <a:r>
                        <a:rPr lang="de-DE" sz="2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Garamond" panose="02020404030301010803" pitchFamily="18" charset="0"/>
                        </a:rPr>
                        <a:t>Ja </a:t>
                      </a:r>
                      <a:r>
                        <a:rPr lang="de-DE" sz="2000" dirty="0">
                          <a:latin typeface="Garamond" panose="02020404030301010803" pitchFamily="18" charset="0"/>
                        </a:rPr>
                        <a:t>/ </a:t>
                      </a:r>
                      <a:r>
                        <a:rPr lang="de-DE" sz="2000" dirty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Nein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6731">
                        <a:alpha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28729"/>
                  </a:ext>
                </a:extLst>
              </a:tr>
              <a:tr h="4138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Angreifen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kern="1200">
                          <a:solidFill>
                            <a:srgbClr val="C00000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Sammeln</a:t>
                      </a:r>
                      <a:endParaRPr lang="de-DE" sz="2000" kern="1200" dirty="0">
                        <a:solidFill>
                          <a:srgbClr val="C00000"/>
                        </a:solidFill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kern="1200" dirty="0">
                          <a:solidFill>
                            <a:srgbClr val="C00000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Rennen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Kampf verlassen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Rage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kern="1200" dirty="0">
                          <a:solidFill>
                            <a:srgbClr val="C00000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Fernkampf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kern="1200" dirty="0">
                          <a:solidFill>
                            <a:srgbClr val="C00000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Hypnotisieren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77487"/>
                  </a:ext>
                </a:extLst>
              </a:tr>
            </a:tbl>
          </a:graphicData>
        </a:graphic>
      </p:graphicFrame>
      <p:pic>
        <p:nvPicPr>
          <p:cNvPr id="5" name="Grafik 4" descr="Hase mit einfarbiger Füllung">
            <a:extLst>
              <a:ext uri="{FF2B5EF4-FFF2-40B4-BE49-F238E27FC236}">
                <a16:creationId xmlns:a16="http://schemas.microsoft.com/office/drawing/2014/main" id="{72289F61-9FD5-90FA-E75C-F707EECF1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7898" y="4230824"/>
            <a:ext cx="353629" cy="353629"/>
          </a:xfrm>
          <a:prstGeom prst="rect">
            <a:avLst/>
          </a:prstGeom>
        </p:spPr>
      </p:pic>
      <p:pic>
        <p:nvPicPr>
          <p:cNvPr id="6" name="Grafik 5" descr="Hase mit einfarbiger Füllung">
            <a:extLst>
              <a:ext uri="{FF2B5EF4-FFF2-40B4-BE49-F238E27FC236}">
                <a16:creationId xmlns:a16="http://schemas.microsoft.com/office/drawing/2014/main" id="{626096E4-B237-7F40-E798-39CF4A849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3937" y="4229023"/>
            <a:ext cx="353629" cy="353629"/>
          </a:xfrm>
          <a:prstGeom prst="rect">
            <a:avLst/>
          </a:prstGeom>
        </p:spPr>
      </p:pic>
      <p:pic>
        <p:nvPicPr>
          <p:cNvPr id="9" name="Grafik 8" descr="Fußabdrücke mit einfarbiger Füllung">
            <a:extLst>
              <a:ext uri="{FF2B5EF4-FFF2-40B4-BE49-F238E27FC236}">
                <a16:creationId xmlns:a16="http://schemas.microsoft.com/office/drawing/2014/main" id="{3093B1C1-5EB7-E1DF-5B63-0D7C4B7BD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181971">
            <a:off x="2345322" y="628295"/>
            <a:ext cx="311150" cy="311150"/>
          </a:xfrm>
          <a:prstGeom prst="rect">
            <a:avLst/>
          </a:prstGeom>
        </p:spPr>
      </p:pic>
      <p:pic>
        <p:nvPicPr>
          <p:cNvPr id="21" name="Grafik 20" descr="Fechten mit einfarbiger Füllung">
            <a:extLst>
              <a:ext uri="{FF2B5EF4-FFF2-40B4-BE49-F238E27FC236}">
                <a16:creationId xmlns:a16="http://schemas.microsoft.com/office/drawing/2014/main" id="{7ABE94EF-A557-D35C-9A13-107A980B0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75062" y="4254289"/>
            <a:ext cx="374437" cy="329810"/>
          </a:xfrm>
          <a:prstGeom prst="rect">
            <a:avLst/>
          </a:prstGeom>
        </p:spPr>
      </p:pic>
      <p:pic>
        <p:nvPicPr>
          <p:cNvPr id="23" name="Grafik 22" descr="Geballte Faust mit einfarbiger Füllung">
            <a:extLst>
              <a:ext uri="{FF2B5EF4-FFF2-40B4-BE49-F238E27FC236}">
                <a16:creationId xmlns:a16="http://schemas.microsoft.com/office/drawing/2014/main" id="{18CD00B4-2D9D-B6E4-267E-C20A13A84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234466" flipH="1">
            <a:off x="4909579" y="607123"/>
            <a:ext cx="308864" cy="353494"/>
          </a:xfrm>
          <a:prstGeom prst="rect">
            <a:avLst/>
          </a:prstGeom>
        </p:spPr>
      </p:pic>
      <p:pic>
        <p:nvPicPr>
          <p:cNvPr id="25" name="Grafik 24" descr="Zauberstab (automatisch) mit einfarbiger Füllung">
            <a:extLst>
              <a:ext uri="{FF2B5EF4-FFF2-40B4-BE49-F238E27FC236}">
                <a16:creationId xmlns:a16="http://schemas.microsoft.com/office/drawing/2014/main" id="{D35625B4-BF39-164E-C7EA-FF1F6F1238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92007">
            <a:off x="573818" y="4787952"/>
            <a:ext cx="365300" cy="365300"/>
          </a:xfrm>
          <a:prstGeom prst="rect">
            <a:avLst/>
          </a:prstGeom>
        </p:spPr>
      </p:pic>
      <p:pic>
        <p:nvPicPr>
          <p:cNvPr id="31" name="Grafik 30" descr="Komet mit einfarbiger Füllung">
            <a:extLst>
              <a:ext uri="{FF2B5EF4-FFF2-40B4-BE49-F238E27FC236}">
                <a16:creationId xmlns:a16="http://schemas.microsoft.com/office/drawing/2014/main" id="{FA8646AD-14AA-9970-3CA2-8109EC938B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49442" y="606499"/>
            <a:ext cx="335335" cy="335335"/>
          </a:xfrm>
          <a:prstGeom prst="rect">
            <a:avLst/>
          </a:prstGeom>
        </p:spPr>
      </p:pic>
      <p:pic>
        <p:nvPicPr>
          <p:cNvPr id="37" name="Grafik 36" descr="Vierblättriges Kleeblatt mit einfarbiger Füllung">
            <a:extLst>
              <a:ext uri="{FF2B5EF4-FFF2-40B4-BE49-F238E27FC236}">
                <a16:creationId xmlns:a16="http://schemas.microsoft.com/office/drawing/2014/main" id="{B82EBB03-866D-B61E-C581-41E646E732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93464" y="606500"/>
            <a:ext cx="335335" cy="3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8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Breitbild</PresentationFormat>
  <Paragraphs>125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Garamond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Markus Kubisch</dc:creator>
  <cp:lastModifiedBy>Markus Kubisch</cp:lastModifiedBy>
  <cp:revision>2</cp:revision>
  <dcterms:created xsi:type="dcterms:W3CDTF">2025-12-19T18:43:40Z</dcterms:created>
  <dcterms:modified xsi:type="dcterms:W3CDTF">2026-01-28T20:05:36Z</dcterms:modified>
</cp:coreProperties>
</file>